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Maven Pro" panose="020B0604020202020204" charset="0"/>
      <p:regular r:id="rId24"/>
      <p:bold r:id="rId25"/>
    </p:embeddedFont>
    <p:embeddedFont>
      <p:font typeface="Nuni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6192771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6192771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63dc2ca5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63dc2ca52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63dc2ca5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63dc2ca52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6428e2d01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6428e2d01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6428e2d01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6428e2d01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428e2d01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428e2d01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6428e2d01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6428e2d01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3dc2ca5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3dc2ca52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63dc2ca5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63dc2ca5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Originally we had the topic of Object Tracking Through Occlusion. This was a project that we ended up having a lot of trouble with. Since we knew very little about creating our own object tracker, we had to use the internet to try and find one that would work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63dc2ca5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63dc2ca5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63dc2ca52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63dc2ca52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6428e2d01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6428e2d01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63dc2ca5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63dc2ca5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63ef799b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63ef799b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c91eb14f0cb9ce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c91eb14f0cb9ce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619277173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619277173_0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63c1286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63c1286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6428e2d0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6428e2d0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6428e2d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6428e2d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Vision technology can help with the understanding of the mechanisms at work in machine-guided image recognition.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Which can lead to  the creation of new tools for artists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Initial purpose</a:t>
            </a:r>
            <a:endParaRPr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use of deep learning as a tool to better understand image recognition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63dc2ca5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63dc2ca52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Google Shape;97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Google Shape;100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Google Shape;104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" name="Google Shape;108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Google Shape;14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3" name="Google Shape;313;p23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dn.shopify.com/s/files/1/1985/6561/products/vi1583-CLASSIC-BRASS-PLATED-MENORAH_800x.jpg?v=1516205314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upload.wikimedia.org/wikipedia/commons/3/34/Canada_Day_2016_Fireworks_(27929885402)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images.homedepot-static.com/productImages/af68091e-a496-426c-858e-20ea60e01f02/svn/ge-pre-lit-christmas-trees-17167hd-64_1000.jpg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hyperlink" Target="http://presentepravoce.files.wordpress.com/2011/10/christmas_frame1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history.com/sites/2/2013/11/pennsylvania-pittsburg-skyline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roxy.duckduckgo.com/iu/?u=https://upload.wikimedia.org/wikipedia/commons/thumb/8/82/St._Mary%27s_College_of_Maryland_SMCM.jpg/500px-St._Mary%27s_College_of_Maryland_SMCM.jpg&amp;f=1" TargetMode="Externa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roxy.duckduckgo.com/iu/?u=http://vergason.net/admin/app/site/img/gallery/projects/31/511139141b789_STM_02.jpg&amp;f=1" TargetMode="Externa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davheld/GOTURN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cdn-images-1.medium.com/max/1600/1*QOGcvHbrDZiCqTG6THIQ_w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gle.com/url?sa=i&amp;source=images&amp;cd=&amp;cad=rja&amp;uact=8&amp;ved=2ahUKEwj80OGM4ZPfAhWxmuAKHc0NAP4QjRx6BAgBEAU&amp;url=https://www.fromthegrapevine.com/photos/innovation/landscapes-transform-strange-scenes-googles-deepdream-tool&amp;psig=AOvVaw3_DPr2XyF2jaXM9GzRWEvx&amp;ust=1544479609339366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leonardoaraujosantos.gitbooks.io/artificial-inteligence/content/Images/ConvnetDiagram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ai.googleblog.com/2015/06/inceptionism-going-deeper-into-neural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hyperlink" Target="http://yosinski.com/media/papers/Yosinski__2015__ICML_DL__Understanding_Neural_Networks_Through_Deep_Visualization__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philkr.net/papers/2016-10-01-eccv/2016-10-01-eccv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ftp/arxiv/papers/1802/1802.01274.pdf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hackathonprojects.files.wordpress.com/2016/09/74911-image03.png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pyimagesearch.com/wp-content/uploads/2017/03/imagenet_inception_modul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>
            <a:spLocks noGrp="1"/>
          </p:cNvSpPr>
          <p:nvPr>
            <p:ph type="title"/>
          </p:nvPr>
        </p:nvSpPr>
        <p:spPr>
          <a:xfrm>
            <a:off x="1360801" y="146100"/>
            <a:ext cx="64224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Deep Learning Holiday Image     -----------Manipulation----------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25"/>
          <p:cNvSpPr txBox="1">
            <a:spLocks noGrp="1"/>
          </p:cNvSpPr>
          <p:nvPr>
            <p:ph type="subTitle" idx="4294967295"/>
          </p:nvPr>
        </p:nvSpPr>
        <p:spPr>
          <a:xfrm>
            <a:off x="2533338" y="4454100"/>
            <a:ext cx="40773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 Noah Walsh, Ben Valois, Rick Djeuhon-Mbankeu, Jake Hamilton, Derek Windahl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362" y="1985475"/>
            <a:ext cx="3613274" cy="2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>
            <a:spLocks noGrp="1"/>
          </p:cNvSpPr>
          <p:nvPr>
            <p:ph type="title"/>
          </p:nvPr>
        </p:nvSpPr>
        <p:spPr>
          <a:xfrm>
            <a:off x="1643100" y="-49117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Classification Dataset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34"/>
          <p:cNvPicPr preferRelativeResize="0"/>
          <p:nvPr/>
        </p:nvPicPr>
        <p:blipFill rotWithShape="1">
          <a:blip r:embed="rId3">
            <a:alphaModFix/>
          </a:blip>
          <a:srcRect l="1569" t="-494" r="-1569" b="-494"/>
          <a:stretch/>
        </p:blipFill>
        <p:spPr>
          <a:xfrm>
            <a:off x="288783" y="1081861"/>
            <a:ext cx="1945395" cy="213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666" y="1081860"/>
            <a:ext cx="1813663" cy="213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 rotWithShape="1">
          <a:blip r:embed="rId5">
            <a:alphaModFix/>
          </a:blip>
          <a:srcRect l="-3370" r="3369"/>
          <a:stretch/>
        </p:blipFill>
        <p:spPr>
          <a:xfrm>
            <a:off x="4216817" y="1085980"/>
            <a:ext cx="1646034" cy="21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4"/>
          <p:cNvSpPr txBox="1"/>
          <p:nvPr/>
        </p:nvSpPr>
        <p:spPr>
          <a:xfrm>
            <a:off x="537300" y="3529214"/>
            <a:ext cx="86067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From:</a:t>
            </a: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Left:</a:t>
            </a: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https://images.homedepot-static.com/productImages/af68091e-a496-426c-858e-20ea60e01f02/svn/ge-pre-lit-christmas-trees-17167hd-64_1000.jpg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Center Left:</a:t>
            </a: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https://upload.wikimedia.org/wikipedia/commons/3/34/Canada_Day_2016_Fireworks_%2827929885402%29.jpg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Center </a:t>
            </a: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Right:</a:t>
            </a: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https://cdn.shopify.com/s/files/1/1985/6561/products/vi1583-CLASSIC-BRASS-PLATED-MENORAH_800x.jpg?v=1516205314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Right: </a:t>
            </a:r>
            <a:r>
              <a:rPr lang="en" sz="900" u="sng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http://presentepravoce.files.wordpress.com/2011/10/christmas_frame1.jpg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48604" y="1323600"/>
            <a:ext cx="2504591" cy="18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>
            <a:spLocks noGrp="1"/>
          </p:cNvSpPr>
          <p:nvPr>
            <p:ph type="title"/>
          </p:nvPr>
        </p:nvSpPr>
        <p:spPr>
          <a:xfrm>
            <a:off x="1431125" y="-245475"/>
            <a:ext cx="67971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DeepHoliday Image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118200" y="3881450"/>
            <a:ext cx="4236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From: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https://cdn.history.com/sites/2/2013/11/pennsylvania-pittsburg-skyline.jpg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00" y="1284875"/>
            <a:ext cx="4236775" cy="2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019921-1149-41E6-8296-3A8C70CA8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397" y="1284875"/>
            <a:ext cx="4546403" cy="2360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" name="Google Shape;4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268013"/>
            <a:ext cx="4389449" cy="26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6"/>
          <p:cNvSpPr txBox="1"/>
          <p:nvPr/>
        </p:nvSpPr>
        <p:spPr>
          <a:xfrm>
            <a:off x="297650" y="4226725"/>
            <a:ext cx="4333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Image from: </a:t>
            </a:r>
            <a:r>
              <a:rPr lang="en" sz="800"/>
              <a:t>https://proxy.duckduckgo.com/iu/?u=http%3A%2F%2Fwww.smcm.edu%2Fmathcs%2Fwp-content%2Fuploads%2Fsites%2F23%2F2017%2F09%2FMathandCSfaculty_2017_cropped.jpg&amp;f=1</a:t>
            </a:r>
            <a:endParaRPr sz="800"/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00" y="1284541"/>
            <a:ext cx="4333799" cy="2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1" name="Google Shape;4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4463"/>
            <a:ext cx="4413700" cy="29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78913"/>
            <a:ext cx="452010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7"/>
          <p:cNvSpPr txBox="1"/>
          <p:nvPr/>
        </p:nvSpPr>
        <p:spPr>
          <a:xfrm>
            <a:off x="59525" y="4310075"/>
            <a:ext cx="45126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Image from: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https://proxy.duckduckgo.com/iu/?u=https%3A%2F%2Fupload.wikimedia.org%2Fwikipedia%2Fcommons%2Fthumb%2F8%2F82%2FSt._Mary%2527s_College_of_Maryland_SMCM.jpg%2F500px-St._Mary%2527s_College_of_Maryland_SMCM.jpg&amp;f=1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21525"/>
            <a:ext cx="4312450" cy="43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5" y="321525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8"/>
          <p:cNvSpPr txBox="1"/>
          <p:nvPr/>
        </p:nvSpPr>
        <p:spPr>
          <a:xfrm>
            <a:off x="321425" y="4633975"/>
            <a:ext cx="40839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Image from: </a:t>
            </a:r>
            <a:r>
              <a:rPr lang="en" sz="800"/>
              <a:t>https://proxy.duckduckgo.com/iu/?u=http%3A%2F%2Fwww.greatamericanstations.com%2Fwp-content%2Fuploads%2F2016%2F10%2FbaltimorepennMD.jpg&amp;f=1</a:t>
            </a:r>
            <a:endParaRPr sz="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Google Shape;4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2" y="970025"/>
            <a:ext cx="4572018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70020"/>
            <a:ext cx="4572000" cy="26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9"/>
          <p:cNvSpPr txBox="1"/>
          <p:nvPr/>
        </p:nvSpPr>
        <p:spPr>
          <a:xfrm>
            <a:off x="47625" y="3869525"/>
            <a:ext cx="4369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Image from:</a:t>
            </a:r>
            <a:r>
              <a:rPr lang="en" sz="800"/>
              <a:t>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https://proxy.duckduckgo.com/iu/?u=http%3A%2F%2Fvergason.net%2Fadmin%2Fapp%2Fsite%2Fimg%2Fgallery%2Fprojects%2F31%2F511139141b789_STM_02.jpg&amp;f=1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Issues and Concerns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1300078" y="2165275"/>
            <a:ext cx="3796500" cy="12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Relatively small dataset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Trial and error manipulations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40"/>
          <p:cNvSpPr txBox="1">
            <a:spLocks noGrp="1"/>
          </p:cNvSpPr>
          <p:nvPr>
            <p:ph type="body" idx="2"/>
          </p:nvPr>
        </p:nvSpPr>
        <p:spPr>
          <a:xfrm>
            <a:off x="5249091" y="653575"/>
            <a:ext cx="3710400" cy="3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Running on Dev Cloud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other environments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Running in Ipython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579" y="1875725"/>
            <a:ext cx="4015425" cy="22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0"/>
          <p:cNvSpPr txBox="1"/>
          <p:nvPr/>
        </p:nvSpPr>
        <p:spPr>
          <a:xfrm>
            <a:off x="5051250" y="4341025"/>
            <a:ext cx="4106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Image From: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https://cdn-images-1.medium.com/max/1200/1*A8o0x9A8sPAn97NsjrAAlQ.jpeg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Issues and Concerns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41"/>
          <p:cNvSpPr txBox="1">
            <a:spLocks noGrp="1"/>
          </p:cNvSpPr>
          <p:nvPr>
            <p:ph type="subTitle" idx="1"/>
          </p:nvPr>
        </p:nvSpPr>
        <p:spPr>
          <a:xfrm>
            <a:off x="1041875" y="1548753"/>
            <a:ext cx="34305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change from Object Tracking Through Occlusion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41"/>
          <p:cNvSpPr txBox="1">
            <a:spLocks noGrp="1"/>
          </p:cNvSpPr>
          <p:nvPr>
            <p:ph type="body" idx="2"/>
          </p:nvPr>
        </p:nvSpPr>
        <p:spPr>
          <a:xfrm>
            <a:off x="4903700" y="2274750"/>
            <a:ext cx="3430500" cy="3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tried GOTURN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tried a combination of YOLO and Keras Object Tracker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couldn’t get either of them to work so we spent our time theorising ways to get it to track through occlusion once we did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Eventually we had to quit and change topics in order to get some kind of working code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0" name="Google Shape;460;p41" descr="Image result for YOLO object dete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476" y="2171027"/>
            <a:ext cx="3430499" cy="230324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1"/>
          <p:cNvSpPr txBox="1"/>
          <p:nvPr/>
        </p:nvSpPr>
        <p:spPr>
          <a:xfrm>
            <a:off x="124550" y="4494475"/>
            <a:ext cx="41034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YOLO Image: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https://cdn-images-1.medium.com/max/1600/1*QOGcvHbrDZiCqTG6THIQ_w.png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2" name="Google Shape;4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800" y="123500"/>
            <a:ext cx="4620199" cy="16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 txBox="1"/>
          <p:nvPr/>
        </p:nvSpPr>
        <p:spPr>
          <a:xfrm>
            <a:off x="4947250" y="1702100"/>
            <a:ext cx="37596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GOTURN: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https://github.com/davheld/GOTURN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title"/>
          </p:nvPr>
        </p:nvSpPr>
        <p:spPr>
          <a:xfrm>
            <a:off x="1785375" y="0"/>
            <a:ext cx="58578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Future goals: Next steps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952800" y="980550"/>
            <a:ext cx="7238400" cy="25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dataset size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on other network architectures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 DCGANs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0" name="Google Shape;4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" y="2336057"/>
            <a:ext cx="3061576" cy="19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150" y="2336062"/>
            <a:ext cx="2712851" cy="203372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2"/>
          <p:cNvSpPr txBox="1"/>
          <p:nvPr/>
        </p:nvSpPr>
        <p:spPr>
          <a:xfrm>
            <a:off x="690575" y="4369800"/>
            <a:ext cx="3678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https://www.google.com/url?sa=i&amp;source=images&amp;cd=&amp;cad=rja&amp;uact=8&amp;ved=2ahUKEwjE5ci74ZPfAhVjkeAKHdzgD18QjRx6BAgBEAU&amp;url=https%3A%2F%2Fmy.oschina.net%2Fu%2F876354%2Fblog%2F1634322&amp;psig=AOvVaw2WAASN7271KBXQEpvAFIva&amp;ust=1544479689818694</a:t>
            </a:r>
            <a:endParaRPr sz="800"/>
          </a:p>
        </p:txBody>
      </p:sp>
      <p:sp>
        <p:nvSpPr>
          <p:cNvPr id="473" name="Google Shape;473;p42"/>
          <p:cNvSpPr txBox="1"/>
          <p:nvPr/>
        </p:nvSpPr>
        <p:spPr>
          <a:xfrm>
            <a:off x="4441025" y="4369800"/>
            <a:ext cx="47628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https://www.google.com/url?sa=i&amp;source=images&amp;cd=&amp;cad=rja&amp;uact=8&amp;ved=2ahUKEwj7tPqK4pPfAhWDY98KHWr-BlYQjRx6BAgBEAU&amp;url=https%3A%2F%2Fkakalabblog.wordpress.com%2F2017%2F06%2F10%2Fgandcgan-%25EB%25A6%25AC%25EB%25B7%25B0-%25EB%25B0%259C%25ED%2591%259C%2F&amp;psig=AOvVaw035-ofkPOqXuFGS9-6-RXY&amp;ust=1544479782394633</a:t>
            </a:r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>
            <a:spLocks noGrp="1"/>
          </p:cNvSpPr>
          <p:nvPr>
            <p:ph type="title"/>
          </p:nvPr>
        </p:nvSpPr>
        <p:spPr>
          <a:xfrm>
            <a:off x="2072050" y="-30087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79" name="Google Shape;479;p43"/>
          <p:cNvSpPr txBox="1"/>
          <p:nvPr/>
        </p:nvSpPr>
        <p:spPr>
          <a:xfrm>
            <a:off x="863075" y="1572025"/>
            <a:ext cx="6916200" cy="23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Ben put that math department deep dream image here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>
            <a:spLocks noGrp="1"/>
          </p:cNvSpPr>
          <p:nvPr>
            <p:ph type="title"/>
          </p:nvPr>
        </p:nvSpPr>
        <p:spPr>
          <a:xfrm>
            <a:off x="502800" y="-146425"/>
            <a:ext cx="7809000" cy="15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Image Manipulation?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38" y="1138525"/>
            <a:ext cx="7878884" cy="27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/>
          <p:nvPr/>
        </p:nvSpPr>
        <p:spPr>
          <a:xfrm>
            <a:off x="597750" y="3947725"/>
            <a:ext cx="79485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From: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google.com/url?sa=i&amp;source=images&amp;cd=&amp;cad=rja&amp;uact=8&amp;ved=2ahUKEwj80OGM4ZPfAhWxmuAKHc0NAP4QjRx6BAgBEAU&amp;url=https%3A%2F%2Fwww.fromthegrapevine.com%2Fphotos%2Finnovation%2Flandscapes-transform-strange-scenes-googles-deepdream-tool&amp;psig=AOvVaw3_DPr2XyF2jaXM9GzRWEvx&amp;ust=1544479609339366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485" name="Google Shape;485;p44"/>
          <p:cNvSpPr txBox="1">
            <a:spLocks noGrp="1"/>
          </p:cNvSpPr>
          <p:nvPr>
            <p:ph type="body" idx="2"/>
          </p:nvPr>
        </p:nvSpPr>
        <p:spPr>
          <a:xfrm>
            <a:off x="564025" y="1358775"/>
            <a:ext cx="7770000" cy="31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Add sources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>
            <a:spLocks noGrp="1"/>
          </p:cNvSpPr>
          <p:nvPr>
            <p:ph type="title"/>
          </p:nvPr>
        </p:nvSpPr>
        <p:spPr>
          <a:xfrm>
            <a:off x="379700" y="245250"/>
            <a:ext cx="87180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Hidden Layers within Convolutional Neural Networks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00" y="1597875"/>
            <a:ext cx="5869800" cy="31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7"/>
          <p:cNvSpPr txBox="1"/>
          <p:nvPr/>
        </p:nvSpPr>
        <p:spPr>
          <a:xfrm>
            <a:off x="678650" y="4667250"/>
            <a:ext cx="8120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Image from: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https://leonardoaraujosantos.gitbooks.io/artificial-inteligence/content/Images/ConvnetDiagram.png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>
            <a:spLocks noGrp="1"/>
          </p:cNvSpPr>
          <p:nvPr>
            <p:ph type="title"/>
          </p:nvPr>
        </p:nvSpPr>
        <p:spPr>
          <a:xfrm>
            <a:off x="1131975" y="691575"/>
            <a:ext cx="70305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Google Deep Dream?</a:t>
            </a:r>
            <a:endParaRPr sz="12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50" y="1367550"/>
            <a:ext cx="7180925" cy="31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8"/>
          <p:cNvSpPr txBox="1"/>
          <p:nvPr/>
        </p:nvSpPr>
        <p:spPr>
          <a:xfrm>
            <a:off x="1265650" y="4618325"/>
            <a:ext cx="5051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Image from: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https://ai.googleblog.com/2015/06/inceptionism-going-deeper-into-neural.html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Other Projects: Deep Dream-Based Visualizations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29"/>
          <p:cNvSpPr txBox="1">
            <a:spLocks noGrp="1"/>
          </p:cNvSpPr>
          <p:nvPr>
            <p:ph type="body" idx="1"/>
          </p:nvPr>
        </p:nvSpPr>
        <p:spPr>
          <a:xfrm>
            <a:off x="154900" y="1739850"/>
            <a:ext cx="48747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Tools to see what is happening in each layer.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900" y="1211749"/>
            <a:ext cx="3780875" cy="378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 txBox="1"/>
          <p:nvPr/>
        </p:nvSpPr>
        <p:spPr>
          <a:xfrm>
            <a:off x="75125" y="4545575"/>
            <a:ext cx="515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Images from: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http://yosinski.com/media/papers/Yosinski__2015__ICML_DL__Understanding_Neural_Networks_Through_Deep_Visualization__.pdf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4" name="Google Shape;3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95925"/>
            <a:ext cx="5078674" cy="13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706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Other Projects: Deep Convolutional Generative Adversarial Networks (DCGANs)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0"/>
          <p:cNvSpPr txBox="1">
            <a:spLocks noGrp="1"/>
          </p:cNvSpPr>
          <p:nvPr>
            <p:ph type="body" idx="1"/>
          </p:nvPr>
        </p:nvSpPr>
        <p:spPr>
          <a:xfrm>
            <a:off x="160675" y="1485575"/>
            <a:ext cx="88491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/>
          </a:p>
        </p:txBody>
      </p:sp>
      <p:pic>
        <p:nvPicPr>
          <p:cNvPr id="361" name="Google Shape;3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5575"/>
            <a:ext cx="7291936" cy="29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/>
          <p:nvPr/>
        </p:nvSpPr>
        <p:spPr>
          <a:xfrm>
            <a:off x="216900" y="4583700"/>
            <a:ext cx="89271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Image from: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https://www.philkr.net/papers/2016-10-01-eccv/2016-10-01-eccv.pdf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page 2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>
            <a:spLocks noGrp="1"/>
          </p:cNvSpPr>
          <p:nvPr>
            <p:ph type="title"/>
          </p:nvPr>
        </p:nvSpPr>
        <p:spPr>
          <a:xfrm>
            <a:off x="1234450" y="-164175"/>
            <a:ext cx="6164400" cy="7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Purpose Of Deep Dream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0" y="375600"/>
            <a:ext cx="6864300" cy="4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➢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don’t fully understand what the computer depicts as a preferred feature for recognizing images.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★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known as the black box of computer learning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➢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DeepDream is an attempt to uncover what occurs in the black box through visualization.</a:t>
            </a:r>
            <a:r>
              <a:rPr lang="en" sz="1800">
                <a:solidFill>
                  <a:srgbClr val="F3F3F3"/>
                </a:solidFill>
              </a:rPr>
              <a:t> </a:t>
            </a:r>
            <a:endParaRPr sz="1800">
              <a:solidFill>
                <a:srgbClr val="F3F3F3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69" name="Google Shape;3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363" y="3278202"/>
            <a:ext cx="2882175" cy="191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514925" y="117250"/>
            <a:ext cx="85329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Connections Between Science And 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32"/>
          <p:cNvSpPr txBox="1"/>
          <p:nvPr/>
        </p:nvSpPr>
        <p:spPr>
          <a:xfrm>
            <a:off x="781225" y="979725"/>
            <a:ext cx="7353000" cy="3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/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5" y="1305075"/>
            <a:ext cx="3330456" cy="28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250" y="1305075"/>
            <a:ext cx="4078832" cy="287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2"/>
          <p:cNvSpPr txBox="1"/>
          <p:nvPr/>
        </p:nvSpPr>
        <p:spPr>
          <a:xfrm>
            <a:off x="252150" y="4415925"/>
            <a:ext cx="3364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from: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https://arxiv.org/ftp/arxiv/papers/1802/1802.01274.pdf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5155450" y="4415925"/>
            <a:ext cx="3364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from: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https://arxiv.org/ftp/arxiv/papers/1802/1802.01274.pdf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>
            <a:spLocks noGrp="1"/>
          </p:cNvSpPr>
          <p:nvPr>
            <p:ph type="title"/>
          </p:nvPr>
        </p:nvSpPr>
        <p:spPr>
          <a:xfrm>
            <a:off x="125075" y="172925"/>
            <a:ext cx="8968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Times New Roman"/>
                <a:ea typeface="Times New Roman"/>
                <a:cs typeface="Times New Roman"/>
                <a:sym typeface="Times New Roman"/>
              </a:rPr>
              <a:t>DeepHoliday Architecture: Inception V3</a:t>
            </a:r>
            <a:endParaRPr sz="3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50" y="2045825"/>
            <a:ext cx="3615771" cy="19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 txBox="1"/>
          <p:nvPr/>
        </p:nvSpPr>
        <p:spPr>
          <a:xfrm>
            <a:off x="184175" y="4190000"/>
            <a:ext cx="40578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from: </a:t>
            </a:r>
            <a:r>
              <a:rPr lang="en" sz="9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https://www.pyimagesearch.com/wp-content/uploads/2017/03/imagenet_inception_module.png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118" y="2052850"/>
            <a:ext cx="5019532" cy="1872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3"/>
          <p:cNvSpPr txBox="1"/>
          <p:nvPr/>
        </p:nvSpPr>
        <p:spPr>
          <a:xfrm>
            <a:off x="4472025" y="4122850"/>
            <a:ext cx="46215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from: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https://hackathonprojects.files.wordpress.com/2016/09/74911-image03.png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1070</Words>
  <Application>Microsoft Office PowerPoint</Application>
  <PresentationFormat>On-screen Show (16:9)</PresentationFormat>
  <Paragraphs>84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Times New Roman</vt:lpstr>
      <vt:lpstr>Arial</vt:lpstr>
      <vt:lpstr>Maven Pro</vt:lpstr>
      <vt:lpstr>Nunito</vt:lpstr>
      <vt:lpstr>Simple Light</vt:lpstr>
      <vt:lpstr>Momentum</vt:lpstr>
      <vt:lpstr>Deep Learning Holiday Image     -----------Manipulation----------</vt:lpstr>
      <vt:lpstr>What is Image Manipulation?</vt:lpstr>
      <vt:lpstr>Hidden Layers within Convolutional Neural Networks</vt:lpstr>
      <vt:lpstr>What is Google Deep Dream? </vt:lpstr>
      <vt:lpstr>Other Projects: Deep Dream-Based Visualizations</vt:lpstr>
      <vt:lpstr>Other Projects: Deep Convolutional Generative Adversarial Networks (DCGANs)</vt:lpstr>
      <vt:lpstr>Purpose Of Deep Dream</vt:lpstr>
      <vt:lpstr>Connections Between Science And Art</vt:lpstr>
      <vt:lpstr>DeepHoliday Architecture: Inception V3</vt:lpstr>
      <vt:lpstr>Classification Dataset</vt:lpstr>
      <vt:lpstr>DeepHoliday Image Results</vt:lpstr>
      <vt:lpstr>PowerPoint Presentation</vt:lpstr>
      <vt:lpstr>PowerPoint Presentation</vt:lpstr>
      <vt:lpstr>PowerPoint Presentation</vt:lpstr>
      <vt:lpstr>PowerPoint Presentation</vt:lpstr>
      <vt:lpstr>Issues and Concerns</vt:lpstr>
      <vt:lpstr>Issues and Concerns</vt:lpstr>
      <vt:lpstr>Future goals: Next steps</vt:lpstr>
      <vt:lpstr>Questions?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Holiday Image     -----------Manipulation----------</dc:title>
  <cp:lastModifiedBy>nwash443</cp:lastModifiedBy>
  <cp:revision>5</cp:revision>
  <dcterms:modified xsi:type="dcterms:W3CDTF">2018-12-10T06:53:58Z</dcterms:modified>
</cp:coreProperties>
</file>